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2F3C-2401-4103-9CDA-C7101ED7F17D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4C9-81A6-4B2B-B905-9DDA7AC3EA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39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2F3C-2401-4103-9CDA-C7101ED7F17D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4C9-81A6-4B2B-B905-9DDA7AC3EA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106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2F3C-2401-4103-9CDA-C7101ED7F17D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4C9-81A6-4B2B-B905-9DDA7AC3EA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15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2F3C-2401-4103-9CDA-C7101ED7F17D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4C9-81A6-4B2B-B905-9DDA7AC3EA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7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2F3C-2401-4103-9CDA-C7101ED7F17D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4C9-81A6-4B2B-B905-9DDA7AC3EA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90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2F3C-2401-4103-9CDA-C7101ED7F17D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4C9-81A6-4B2B-B905-9DDA7AC3EA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71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2F3C-2401-4103-9CDA-C7101ED7F17D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4C9-81A6-4B2B-B905-9DDA7AC3EA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89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2F3C-2401-4103-9CDA-C7101ED7F17D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4C9-81A6-4B2B-B905-9DDA7AC3EA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86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2F3C-2401-4103-9CDA-C7101ED7F17D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4C9-81A6-4B2B-B905-9DDA7AC3EA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69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2F3C-2401-4103-9CDA-C7101ED7F17D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4C9-81A6-4B2B-B905-9DDA7AC3EA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167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2F3C-2401-4103-9CDA-C7101ED7F17D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4C9-81A6-4B2B-B905-9DDA7AC3EA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92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82F3C-2401-4103-9CDA-C7101ED7F17D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2D4C9-81A6-4B2B-B905-9DDA7AC3EA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71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022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с помощью сканера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мобильного компьютера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657226"/>
      </p:ext>
    </p:extLst>
  </p:cSld>
  <p:clrMapOvr>
    <a:masterClrMapping/>
  </p:clrMapOvr>
  <p:transition advClick="0" advTm="376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 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24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3570" y="4923550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4" name="Рисунок 3" descr="синяя полос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80975"/>
          </a:xfrm>
          <a:prstGeom prst="rect">
            <a:avLst/>
          </a:prstGeom>
        </p:spPr>
      </p:pic>
      <p:pic>
        <p:nvPicPr>
          <p:cNvPr id="5" name="Рисунок 4" descr="синяя полос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9199"/>
            <a:ext cx="9144000" cy="180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515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сканера мобильного компьютера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Мобильный компьютер  повышенной прочности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Motorola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MC65</a:t>
            </a:r>
          </a:p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648810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Обеспечивает проверку марок в любом месте, покрытия </a:t>
            </a:r>
            <a:r>
              <a:rPr lang="en-US" dirty="0" smtClean="0"/>
              <a:t> GSM </a:t>
            </a:r>
            <a:r>
              <a:rPr lang="ru-RU" dirty="0" smtClean="0"/>
              <a:t>связи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1415527"/>
      </p:ext>
    </p:extLst>
  </p:cSld>
  <p:clrMapOvr>
    <a:masterClrMapping/>
  </p:clrMapOvr>
  <p:transition advClick="0" advTm="46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иняя полос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0975"/>
          </a:xfrm>
          <a:prstGeom prst="rect">
            <a:avLst/>
          </a:prstGeom>
        </p:spPr>
      </p:pic>
      <p:pic>
        <p:nvPicPr>
          <p:cNvPr id="9" name="Рисунок 8" descr="вино ит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600840"/>
            <a:ext cx="3500461" cy="4614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синяя полос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180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86046"/>
            <a:ext cx="9540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сканера мобильного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компьютера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Сканируем  ФСМ (федеральная специальная марка)</a:t>
            </a:r>
          </a:p>
          <a:p>
            <a:pPr algn="ctr"/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2273850"/>
            <a:ext cx="1857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Сканируем…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6429396"/>
            <a:ext cx="9144000" cy="428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скорость проверки – 2 марку в минуту</a:t>
            </a:r>
          </a:p>
        </p:txBody>
      </p:sp>
    </p:spTree>
    <p:extLst>
      <p:ext uri="{BB962C8B-B14F-4D97-AF65-F5344CB8AC3E}">
        <p14:creationId xmlns:p14="http://schemas.microsoft.com/office/powerpoint/2010/main" xmlns="" val="2047121237"/>
      </p:ext>
    </p:extLst>
  </p:cSld>
  <p:clrMapOvr>
    <a:masterClrMapping/>
  </p:clrMapOvr>
  <p:transition advClick="0" advTm="42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моб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571612"/>
            <a:ext cx="3116814" cy="4286280"/>
          </a:xfrm>
          <a:prstGeom prst="roundRect">
            <a:avLst>
              <a:gd name="adj" fmla="val 10113"/>
            </a:avLst>
          </a:prstGeom>
          <a:ln>
            <a:solidFill>
              <a:schemeClr val="accent1"/>
            </a:solidFill>
          </a:ln>
        </p:spPr>
      </p:pic>
      <p:pic>
        <p:nvPicPr>
          <p:cNvPr id="51" name="Рисунок 50" descr="333333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5" y="1571612"/>
            <a:ext cx="1210986" cy="4286256"/>
          </a:xfrm>
          <a:prstGeom prst="roundRect">
            <a:avLst>
              <a:gd name="adj" fmla="val 21332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0" y="285728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Проверка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 помощью сканера мобильного компьютера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Сверка контрольных данных из протокола с информацией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 продукции</a:t>
            </a:r>
          </a:p>
        </p:txBody>
      </p:sp>
      <p:sp>
        <p:nvSpPr>
          <p:cNvPr id="35" name="Стрелка вверх 34"/>
          <p:cNvSpPr/>
          <p:nvPr/>
        </p:nvSpPr>
        <p:spPr>
          <a:xfrm rot="6208675" flipH="1">
            <a:off x="5257894" y="1656490"/>
            <a:ext cx="45719" cy="1332585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 rot="18586960">
            <a:off x="-132371" y="3469769"/>
            <a:ext cx="3102261" cy="45719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 rot="11637922">
            <a:off x="4780980" y="3132391"/>
            <a:ext cx="1105240" cy="91164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лево 37"/>
          <p:cNvSpPr/>
          <p:nvPr/>
        </p:nvSpPr>
        <p:spPr>
          <a:xfrm rot="19007956">
            <a:off x="193873" y="3771445"/>
            <a:ext cx="2482098" cy="52076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лево 38"/>
          <p:cNvSpPr/>
          <p:nvPr/>
        </p:nvSpPr>
        <p:spPr>
          <a:xfrm rot="10800000">
            <a:off x="4857752" y="3714751"/>
            <a:ext cx="1285884" cy="45719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лево 39"/>
          <p:cNvSpPr/>
          <p:nvPr/>
        </p:nvSpPr>
        <p:spPr>
          <a:xfrm rot="19029022" flipV="1">
            <a:off x="1094860" y="4122250"/>
            <a:ext cx="1314900" cy="45719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лево 40"/>
          <p:cNvSpPr/>
          <p:nvPr/>
        </p:nvSpPr>
        <p:spPr>
          <a:xfrm rot="10333500" flipV="1">
            <a:off x="4185030" y="4622491"/>
            <a:ext cx="1749239" cy="45719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лево 41"/>
          <p:cNvSpPr/>
          <p:nvPr/>
        </p:nvSpPr>
        <p:spPr>
          <a:xfrm rot="2523427">
            <a:off x="948434" y="4138177"/>
            <a:ext cx="1708352" cy="45719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</a:t>
            </a:r>
            <a:endParaRPr lang="ru-RU" dirty="0"/>
          </a:p>
        </p:txBody>
      </p:sp>
      <p:pic>
        <p:nvPicPr>
          <p:cNvPr id="20" name="Рисунок 19" descr="синяя полос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80975"/>
          </a:xfrm>
          <a:prstGeom prst="rect">
            <a:avLst/>
          </a:prstGeom>
        </p:spPr>
      </p:pic>
      <p:pic>
        <p:nvPicPr>
          <p:cNvPr id="21" name="Рисунок 20" descr="синяя полос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85860"/>
            <a:ext cx="9144000" cy="180975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0" y="6072230"/>
            <a:ext cx="9144000" cy="7857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соответствуют, проверка пройдена.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Продукция находится в легальном обороте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4546" y="2143116"/>
            <a:ext cx="30963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серия и номер марки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14546" y="2857496"/>
            <a:ext cx="307183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 и производитель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14546" y="3429000"/>
            <a:ext cx="307183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наименование продукции,</a:t>
            </a:r>
          </a:p>
          <a:p>
            <a:pPr algn="ctr"/>
            <a:r>
              <a:rPr lang="ru-RU" dirty="0" smtClean="0"/>
              <a:t>содержание спирта и емкость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14546" y="4429132"/>
            <a:ext cx="307183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 марки</a:t>
            </a:r>
            <a:endParaRPr lang="ru-RU" dirty="0"/>
          </a:p>
        </p:txBody>
      </p:sp>
      <p:sp>
        <p:nvSpPr>
          <p:cNvPr id="29" name="Стрелка вверх 28"/>
          <p:cNvSpPr/>
          <p:nvPr/>
        </p:nvSpPr>
        <p:spPr>
          <a:xfrm rot="5400000" flipH="1">
            <a:off x="5581567" y="2087960"/>
            <a:ext cx="45719" cy="636095"/>
          </a:xfrm>
          <a:prstGeom prst="up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 rot="18586960">
            <a:off x="-265307" y="3733847"/>
            <a:ext cx="3045863" cy="45719"/>
          </a:xfrm>
          <a:prstGeom prst="lef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14546" y="2214554"/>
            <a:ext cx="3096344" cy="43204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серия и номер марки</a:t>
            </a:r>
            <a:endParaRPr lang="ru-RU" dirty="0"/>
          </a:p>
        </p:txBody>
      </p:sp>
      <p:sp>
        <p:nvSpPr>
          <p:cNvPr id="33" name="Стрелка влево 32"/>
          <p:cNvSpPr/>
          <p:nvPr/>
        </p:nvSpPr>
        <p:spPr>
          <a:xfrm rot="11637922">
            <a:off x="5277512" y="3121763"/>
            <a:ext cx="606823" cy="45719"/>
          </a:xfrm>
          <a:prstGeom prst="lef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лево 33"/>
          <p:cNvSpPr/>
          <p:nvPr/>
        </p:nvSpPr>
        <p:spPr>
          <a:xfrm rot="19007956">
            <a:off x="327702" y="3787676"/>
            <a:ext cx="2176030" cy="45719"/>
          </a:xfrm>
          <a:prstGeom prst="lef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214546" y="2786058"/>
            <a:ext cx="3071834" cy="42862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 и производитель</a:t>
            </a:r>
            <a:endParaRPr lang="ru-RU" dirty="0"/>
          </a:p>
        </p:txBody>
      </p:sp>
      <p:sp>
        <p:nvSpPr>
          <p:cNvPr id="44" name="Стрелка влево 43"/>
          <p:cNvSpPr/>
          <p:nvPr/>
        </p:nvSpPr>
        <p:spPr>
          <a:xfrm rot="10800000">
            <a:off x="5286380" y="3643309"/>
            <a:ext cx="857256" cy="45719"/>
          </a:xfrm>
          <a:prstGeom prst="lef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лево 44"/>
          <p:cNvSpPr/>
          <p:nvPr/>
        </p:nvSpPr>
        <p:spPr>
          <a:xfrm rot="19029022" flipV="1">
            <a:off x="1094860" y="4050812"/>
            <a:ext cx="1314900" cy="45719"/>
          </a:xfrm>
          <a:prstGeom prst="lef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214546" y="3357562"/>
            <a:ext cx="3071834" cy="85725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наименование продукции,</a:t>
            </a:r>
          </a:p>
          <a:p>
            <a:pPr algn="ctr"/>
            <a:r>
              <a:rPr lang="ru-RU" dirty="0" smtClean="0"/>
              <a:t>содержание спирта и емкость</a:t>
            </a:r>
            <a:endParaRPr lang="ru-RU" dirty="0"/>
          </a:p>
        </p:txBody>
      </p:sp>
      <p:sp>
        <p:nvSpPr>
          <p:cNvPr id="47" name="Стрелка влево 46"/>
          <p:cNvSpPr/>
          <p:nvPr/>
        </p:nvSpPr>
        <p:spPr>
          <a:xfrm rot="10333500" flipV="1">
            <a:off x="5274212" y="4496525"/>
            <a:ext cx="659894" cy="70782"/>
          </a:xfrm>
          <a:prstGeom prst="leftArrow">
            <a:avLst>
              <a:gd name="adj1" fmla="val 34541"/>
              <a:gd name="adj2" fmla="val 5000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лево 47"/>
          <p:cNvSpPr/>
          <p:nvPr/>
        </p:nvSpPr>
        <p:spPr>
          <a:xfrm rot="2523427">
            <a:off x="962440" y="3995416"/>
            <a:ext cx="1437879" cy="45719"/>
          </a:xfrm>
          <a:prstGeom prst="lef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</a:t>
            </a:r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214546" y="4357694"/>
            <a:ext cx="3071834" cy="4286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 марки</a:t>
            </a:r>
            <a:endParaRPr lang="ru-RU" dirty="0"/>
          </a:p>
        </p:txBody>
      </p:sp>
      <p:pic>
        <p:nvPicPr>
          <p:cNvPr id="50" name="Рисунок 49" descr="g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71470" y="3119425"/>
            <a:ext cx="1785950" cy="1785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9224377"/>
      </p:ext>
    </p:extLst>
  </p:cSld>
  <p:clrMapOvr>
    <a:masterClrMapping/>
  </p:clrMapOvr>
  <p:transition advClick="0" advTm="330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1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1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1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11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1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1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000"/>
                            </p:stCondLst>
                            <p:childTnLst>
                              <p:par>
                                <p:cTn id="94" presetID="11" presetClass="entr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1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6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2" grpId="0" animBg="1"/>
      <p:bldP spid="22" grpId="1" animBg="1"/>
      <p:bldP spid="23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43" grpId="0" animBg="1"/>
      <p:bldP spid="43" grpId="1" animBg="1"/>
      <p:bldP spid="44" grpId="0" animBg="1"/>
      <p:bldP spid="45" grpId="0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112</Words>
  <Application>Microsoft Office PowerPoint</Application>
  <PresentationFormat>Экран (4:3)</PresentationFormat>
  <Paragraphs>34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Гущанский Антон Валерьевич</dc:creator>
  <cp:lastModifiedBy>stepanuk-ev</cp:lastModifiedBy>
  <cp:revision>2</cp:revision>
  <dcterms:created xsi:type="dcterms:W3CDTF">2012-04-24T13:01:39Z</dcterms:created>
  <dcterms:modified xsi:type="dcterms:W3CDTF">2012-04-24T13:44:05Z</dcterms:modified>
</cp:coreProperties>
</file>